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DC69-4DD3-C7F7-1911-3473F0C10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723E7-8703-478B-FEB7-BDBA7B3E9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27CC2-50BA-F1EE-0027-8875115C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846D-A469-17F1-9F3B-67A2AF5A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8F5A-31CC-948D-E69B-8A6E0451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2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CFE6-EF71-CF82-D924-8D52EF1D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C4F70-590D-1501-7E6F-8AC1FE6F2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870A-E160-CBB2-6E12-31E2207B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2368-8594-2125-D88A-C36FBA28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4EADA-BAB3-9949-83AF-E05B99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7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14758-B2EC-3E5B-5841-3EEFFE8DD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88E5-DCF4-69B8-AF91-8C2C82FB7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EF44-1CDF-0AA8-611E-5C253205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8280-B0A5-6D1E-6197-88A4C2FA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5546-55BE-CE86-57AC-53C0929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DDEB-5737-E184-110D-5895D7D2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6CF5-8B4A-EC7A-B912-4F27AF0E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FD3DC-E0DC-E5A3-FA4B-8B6992F1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CF1E-BC76-7040-3CDE-3E2C0418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2AECC-2B78-4137-5488-CDBFCD14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5C1E-2676-1609-4FB1-D5F55FD8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BA98-3E1D-C64C-AFB3-BCD2C2B67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FDA7-D634-3A7B-6EA2-FED960B0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C90A9-394A-C839-3E4B-52257A65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886D-9D68-8956-3F67-822DABD0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9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BD4A-BA49-45EB-CB36-90F4A148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5D58-61D5-8DF5-1A3A-33A280404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9B165-7ED7-E2EF-7538-6503D567B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C9D18-623E-FE01-65D5-B4AB1CF9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CD2EE-61F4-5DC3-BA34-CE21261C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A88D4-FED3-AE0B-4AB9-1DC76325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3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5CB2-FE70-D213-D7E2-8688D13B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FD2F8-DD8C-9660-898E-42D89852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C1C1F-AA66-2A7A-1154-7E2962BAE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E7E13-84D1-3BD9-CE2E-A45D572FA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626C0-15AF-0C69-5A6D-3B2299169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1725D-D9C1-4E22-3C48-66FA36DB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01C58-D8E6-9FE6-CC35-D3932451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BEEC3-448F-36C4-3D53-3BF59A21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68C1-1037-8BBD-1D2E-97EF44A9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2194B-95A1-29AC-B63F-C993918E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69BAC-F8C7-CD52-8B7F-F8C43324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5FE93-A722-3303-E1F3-5F799BB3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2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DF583-D6EC-AAD7-54BF-3E521267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0A88B-AAAD-25AB-6B1D-55E1DDC3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0C33-2E00-45D0-D33F-E986991D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6F31-F628-62AE-CA51-A6469769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40DC-66E6-77DF-E501-BD24E209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D369C-32AE-8BB2-FF37-D4FFDD1F0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D5568-AC42-3DF5-D6E9-26B10C02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1D42D-62D1-5517-5893-D3AB30ED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35CD7-5342-B126-E5A5-8D6B8B93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2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64DE-88B7-B6EA-30AF-9131E6B3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2395F-E7B4-A940-CDEA-150F6AFB3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23E07-9E98-99F8-B293-510F2C403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D50BA-D314-D96E-5AF3-B1C371A4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4D442-D541-4DC7-21B0-60B5DE2D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98F96-508B-20C2-3C06-17399C08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6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FF3E1-4CE6-EB35-6A02-07442C79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1DE63-B296-1588-71B7-78EB7CBB7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872E-82FA-6590-C2FC-AA9E13C17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41A76-A19C-4985-9C93-7E6588800FDC}" type="datetimeFigureOut">
              <a:rPr lang="en-GB" smtClean="0"/>
              <a:t>03/08/2024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1C4A4-69B6-D3CC-A15F-2931B561E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D914-71A9-09A5-3484-DFD5B5C5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8B91E-F997-4D8D-A044-9659BCE4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446569-C18F-F4C3-83DB-62548351E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109" y="464202"/>
            <a:ext cx="9144000" cy="1655762"/>
          </a:xfrm>
        </p:spPr>
        <p:txBody>
          <a:bodyPr/>
          <a:lstStyle/>
          <a:p>
            <a:r>
              <a:rPr lang="de-DE" dirty="0"/>
              <a:t>Nucleus-cytoplasm shuttling TTP (green) HeLa cells</a:t>
            </a:r>
            <a:endParaRPr lang="en-GB" dirty="0"/>
          </a:p>
        </p:txBody>
      </p:sp>
      <p:pic>
        <p:nvPicPr>
          <p:cNvPr id="4" name="Movie4">
            <a:hlinkClick r:id="" action="ppaction://media"/>
            <a:extLst>
              <a:ext uri="{FF2B5EF4-FFF2-40B4-BE49-F238E27FC236}">
                <a16:creationId xmlns:a16="http://schemas.microsoft.com/office/drawing/2014/main" id="{C1A75249-EF56-D895-F613-B154AAB6EC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1838" y="1614543"/>
            <a:ext cx="3667373" cy="2824073"/>
          </a:xfrm>
          <a:prstGeom prst="rect">
            <a:avLst/>
          </a:prstGeom>
        </p:spPr>
      </p:pic>
      <p:pic>
        <p:nvPicPr>
          <p:cNvPr id="5" name="Movie3">
            <a:hlinkClick r:id="" action="ppaction://media"/>
            <a:extLst>
              <a:ext uri="{FF2B5EF4-FFF2-40B4-BE49-F238E27FC236}">
                <a16:creationId xmlns:a16="http://schemas.microsoft.com/office/drawing/2014/main" id="{BE93BDA9-F84B-1C63-6EE2-38B09170198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4046" y="1614543"/>
            <a:ext cx="3667373" cy="28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Rink (PhD Mathematics FT)</dc:creator>
  <cp:lastModifiedBy>Victoria Rink (PhD Mathematics FT)</cp:lastModifiedBy>
  <cp:revision>1</cp:revision>
  <dcterms:created xsi:type="dcterms:W3CDTF">2024-08-03T14:16:48Z</dcterms:created>
  <dcterms:modified xsi:type="dcterms:W3CDTF">2024-08-03T14:18:11Z</dcterms:modified>
</cp:coreProperties>
</file>